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2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0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B5D4-5715-4304-9A17-ED36957072DC}" type="datetimeFigureOut">
              <a:rPr lang="en-US" smtClean="0"/>
              <a:t>26/04/2020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9A49-3517-499F-BE3D-4AC14058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3988" y="103188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3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833938"/>
            <a:ext cx="14462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6"/>
          <p:cNvGrpSpPr>
            <a:grpSpLocks/>
          </p:cNvGrpSpPr>
          <p:nvPr/>
        </p:nvGrpSpPr>
        <p:grpSpPr bwMode="auto">
          <a:xfrm rot="-130155">
            <a:off x="-223838" y="4646613"/>
            <a:ext cx="1828801" cy="2197100"/>
            <a:chOff x="17" y="2256"/>
            <a:chExt cx="1829" cy="2064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74" name="Freeform 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2 w 1336"/>
                  <a:gd name="T7" fmla="*/ 1 h 1572"/>
                  <a:gd name="T8" fmla="*/ 4 w 1336"/>
                  <a:gd name="T9" fmla="*/ 1 h 1572"/>
                  <a:gd name="T10" fmla="*/ 6 w 1336"/>
                  <a:gd name="T11" fmla="*/ 1 h 1572"/>
                  <a:gd name="T12" fmla="*/ 8 w 1336"/>
                  <a:gd name="T13" fmla="*/ 1 h 1572"/>
                  <a:gd name="T14" fmla="*/ 10 w 1336"/>
                  <a:gd name="T15" fmla="*/ 1 h 1572"/>
                  <a:gd name="T16" fmla="*/ 13 w 1336"/>
                  <a:gd name="T17" fmla="*/ 1 h 1572"/>
                  <a:gd name="T18" fmla="*/ 16 w 1336"/>
                  <a:gd name="T19" fmla="*/ 1 h 1572"/>
                  <a:gd name="T20" fmla="*/ 19 w 1336"/>
                  <a:gd name="T21" fmla="*/ 1 h 1572"/>
                  <a:gd name="T22" fmla="*/ 22 w 1336"/>
                  <a:gd name="T23" fmla="*/ 2 h 1572"/>
                  <a:gd name="T24" fmla="*/ 26 w 1336"/>
                  <a:gd name="T25" fmla="*/ 2 h 1572"/>
                  <a:gd name="T26" fmla="*/ 30 w 1336"/>
                  <a:gd name="T27" fmla="*/ 2 h 1572"/>
                  <a:gd name="T28" fmla="*/ 34 w 1336"/>
                  <a:gd name="T29" fmla="*/ 2 h 1572"/>
                  <a:gd name="T30" fmla="*/ 38 w 1336"/>
                  <a:gd name="T31" fmla="*/ 2 h 1572"/>
                  <a:gd name="T32" fmla="*/ 42 w 1336"/>
                  <a:gd name="T33" fmla="*/ 2 h 1572"/>
                  <a:gd name="T34" fmla="*/ 42 w 1336"/>
                  <a:gd name="T35" fmla="*/ 2 h 1572"/>
                  <a:gd name="T36" fmla="*/ 38 w 1336"/>
                  <a:gd name="T37" fmla="*/ 2 h 1572"/>
                  <a:gd name="T38" fmla="*/ 34 w 1336"/>
                  <a:gd name="T39" fmla="*/ 2 h 1572"/>
                  <a:gd name="T40" fmla="*/ 31 w 1336"/>
                  <a:gd name="T41" fmla="*/ 2 h 1572"/>
                  <a:gd name="T42" fmla="*/ 27 w 1336"/>
                  <a:gd name="T43" fmla="*/ 1 h 1572"/>
                  <a:gd name="T44" fmla="*/ 24 w 1336"/>
                  <a:gd name="T45" fmla="*/ 1 h 1572"/>
                  <a:gd name="T46" fmla="*/ 21 w 1336"/>
                  <a:gd name="T47" fmla="*/ 1 h 1572"/>
                  <a:gd name="T48" fmla="*/ 17 w 1336"/>
                  <a:gd name="T49" fmla="*/ 1 h 1572"/>
                  <a:gd name="T50" fmla="*/ 15 w 1336"/>
                  <a:gd name="T51" fmla="*/ 1 h 1572"/>
                  <a:gd name="T52" fmla="*/ 12 w 1336"/>
                  <a:gd name="T53" fmla="*/ 1 h 1572"/>
                  <a:gd name="T54" fmla="*/ 10 w 1336"/>
                  <a:gd name="T55" fmla="*/ 1 h 1572"/>
                  <a:gd name="T56" fmla="*/ 8 w 1336"/>
                  <a:gd name="T57" fmla="*/ 1 h 1572"/>
                  <a:gd name="T58" fmla="*/ 6 w 1336"/>
                  <a:gd name="T59" fmla="*/ 1 h 1572"/>
                  <a:gd name="T60" fmla="*/ 5 w 1336"/>
                  <a:gd name="T61" fmla="*/ 1 h 1572"/>
                  <a:gd name="T62" fmla="*/ 4 w 1336"/>
                  <a:gd name="T63" fmla="*/ 0 h 1572"/>
                  <a:gd name="T64" fmla="*/ 4 w 1336"/>
                  <a:gd name="T65" fmla="*/ 0 h 1572"/>
                  <a:gd name="T66" fmla="*/ 3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37 w 1174"/>
                  <a:gd name="T1" fmla="*/ 1 h 1383"/>
                  <a:gd name="T2" fmla="*/ 34 w 1174"/>
                  <a:gd name="T3" fmla="*/ 1 h 1383"/>
                  <a:gd name="T4" fmla="*/ 30 w 1174"/>
                  <a:gd name="T5" fmla="*/ 1 h 1383"/>
                  <a:gd name="T6" fmla="*/ 27 w 1174"/>
                  <a:gd name="T7" fmla="*/ 1 h 1383"/>
                  <a:gd name="T8" fmla="*/ 24 w 1174"/>
                  <a:gd name="T9" fmla="*/ 1 h 1383"/>
                  <a:gd name="T10" fmla="*/ 21 w 1174"/>
                  <a:gd name="T11" fmla="*/ 1 h 1383"/>
                  <a:gd name="T12" fmla="*/ 18 w 1174"/>
                  <a:gd name="T13" fmla="*/ 1 h 1383"/>
                  <a:gd name="T14" fmla="*/ 16 w 1174"/>
                  <a:gd name="T15" fmla="*/ 1 h 1383"/>
                  <a:gd name="T16" fmla="*/ 13 w 1174"/>
                  <a:gd name="T17" fmla="*/ 1 h 1383"/>
                  <a:gd name="T18" fmla="*/ 11 w 1174"/>
                  <a:gd name="T19" fmla="*/ 1 h 1383"/>
                  <a:gd name="T20" fmla="*/ 9 w 1174"/>
                  <a:gd name="T21" fmla="*/ 1 h 1383"/>
                  <a:gd name="T22" fmla="*/ 7 w 1174"/>
                  <a:gd name="T23" fmla="*/ 1 h 1383"/>
                  <a:gd name="T24" fmla="*/ 6 w 1174"/>
                  <a:gd name="T25" fmla="*/ 1 h 1383"/>
                  <a:gd name="T26" fmla="*/ 5 w 1174"/>
                  <a:gd name="T27" fmla="*/ 1 h 1383"/>
                  <a:gd name="T28" fmla="*/ 4 w 1174"/>
                  <a:gd name="T29" fmla="*/ 0 h 1383"/>
                  <a:gd name="T30" fmla="*/ 4 w 1174"/>
                  <a:gd name="T31" fmla="*/ 0 h 1383"/>
                  <a:gd name="T32" fmla="*/ 3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2 w 1174"/>
                  <a:gd name="T41" fmla="*/ 1 h 1383"/>
                  <a:gd name="T42" fmla="*/ 3 w 1174"/>
                  <a:gd name="T43" fmla="*/ 1 h 1383"/>
                  <a:gd name="T44" fmla="*/ 5 w 1174"/>
                  <a:gd name="T45" fmla="*/ 1 h 1383"/>
                  <a:gd name="T46" fmla="*/ 7 w 1174"/>
                  <a:gd name="T47" fmla="*/ 1 h 1383"/>
                  <a:gd name="T48" fmla="*/ 9 w 1174"/>
                  <a:gd name="T49" fmla="*/ 1 h 1383"/>
                  <a:gd name="T50" fmla="*/ 11 w 1174"/>
                  <a:gd name="T51" fmla="*/ 1 h 1383"/>
                  <a:gd name="T52" fmla="*/ 14 w 1174"/>
                  <a:gd name="T53" fmla="*/ 1 h 1383"/>
                  <a:gd name="T54" fmla="*/ 17 w 1174"/>
                  <a:gd name="T55" fmla="*/ 1 h 1383"/>
                  <a:gd name="T56" fmla="*/ 20 w 1174"/>
                  <a:gd name="T57" fmla="*/ 1 h 1383"/>
                  <a:gd name="T58" fmla="*/ 23 w 1174"/>
                  <a:gd name="T59" fmla="*/ 1 h 1383"/>
                  <a:gd name="T60" fmla="*/ 26 w 1174"/>
                  <a:gd name="T61" fmla="*/ 1 h 1383"/>
                  <a:gd name="T62" fmla="*/ 30 w 1174"/>
                  <a:gd name="T63" fmla="*/ 1 h 1383"/>
                  <a:gd name="T64" fmla="*/ 33 w 1174"/>
                  <a:gd name="T65" fmla="*/ 2 h 1383"/>
                  <a:gd name="T66" fmla="*/ 37 w 1174"/>
                  <a:gd name="T67" fmla="*/ 2 h 1383"/>
                  <a:gd name="T68" fmla="*/ 37 w 1174"/>
                  <a:gd name="T69" fmla="*/ 1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32 w 1012"/>
                  <a:gd name="T1" fmla="*/ 1 h 1193"/>
                  <a:gd name="T2" fmla="*/ 29 w 1012"/>
                  <a:gd name="T3" fmla="*/ 1 h 1193"/>
                  <a:gd name="T4" fmla="*/ 26 w 1012"/>
                  <a:gd name="T5" fmla="*/ 1 h 1193"/>
                  <a:gd name="T6" fmla="*/ 24 w 1012"/>
                  <a:gd name="T7" fmla="*/ 1 h 1193"/>
                  <a:gd name="T8" fmla="*/ 21 w 1012"/>
                  <a:gd name="T9" fmla="*/ 1 h 1193"/>
                  <a:gd name="T10" fmla="*/ 18 w 1012"/>
                  <a:gd name="T11" fmla="*/ 1 h 1193"/>
                  <a:gd name="T12" fmla="*/ 16 w 1012"/>
                  <a:gd name="T13" fmla="*/ 1 h 1193"/>
                  <a:gd name="T14" fmla="*/ 14 w 1012"/>
                  <a:gd name="T15" fmla="*/ 1 h 1193"/>
                  <a:gd name="T16" fmla="*/ 12 w 1012"/>
                  <a:gd name="T17" fmla="*/ 1 h 1193"/>
                  <a:gd name="T18" fmla="*/ 10 w 1012"/>
                  <a:gd name="T19" fmla="*/ 1 h 1193"/>
                  <a:gd name="T20" fmla="*/ 8 w 1012"/>
                  <a:gd name="T21" fmla="*/ 1 h 1193"/>
                  <a:gd name="T22" fmla="*/ 7 w 1012"/>
                  <a:gd name="T23" fmla="*/ 1 h 1193"/>
                  <a:gd name="T24" fmla="*/ 6 w 1012"/>
                  <a:gd name="T25" fmla="*/ 1 h 1193"/>
                  <a:gd name="T26" fmla="*/ 5 w 1012"/>
                  <a:gd name="T27" fmla="*/ 0 h 1193"/>
                  <a:gd name="T28" fmla="*/ 4 w 1012"/>
                  <a:gd name="T29" fmla="*/ 0 h 1193"/>
                  <a:gd name="T30" fmla="*/ 4 w 1012"/>
                  <a:gd name="T31" fmla="*/ 0 h 1193"/>
                  <a:gd name="T32" fmla="*/ 3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2 w 1012"/>
                  <a:gd name="T41" fmla="*/ 1 h 1193"/>
                  <a:gd name="T42" fmla="*/ 3 w 1012"/>
                  <a:gd name="T43" fmla="*/ 1 h 1193"/>
                  <a:gd name="T44" fmla="*/ 4 w 1012"/>
                  <a:gd name="T45" fmla="*/ 1 h 1193"/>
                  <a:gd name="T46" fmla="*/ 6 w 1012"/>
                  <a:gd name="T47" fmla="*/ 1 h 1193"/>
                  <a:gd name="T48" fmla="*/ 8 w 1012"/>
                  <a:gd name="T49" fmla="*/ 1 h 1193"/>
                  <a:gd name="T50" fmla="*/ 10 w 1012"/>
                  <a:gd name="T51" fmla="*/ 1 h 1193"/>
                  <a:gd name="T52" fmla="*/ 12 w 1012"/>
                  <a:gd name="T53" fmla="*/ 1 h 1193"/>
                  <a:gd name="T54" fmla="*/ 14 w 1012"/>
                  <a:gd name="T55" fmla="*/ 1 h 1193"/>
                  <a:gd name="T56" fmla="*/ 17 w 1012"/>
                  <a:gd name="T57" fmla="*/ 1 h 1193"/>
                  <a:gd name="T58" fmla="*/ 20 w 1012"/>
                  <a:gd name="T59" fmla="*/ 1 h 1193"/>
                  <a:gd name="T60" fmla="*/ 23 w 1012"/>
                  <a:gd name="T61" fmla="*/ 1 h 1193"/>
                  <a:gd name="T62" fmla="*/ 26 w 1012"/>
                  <a:gd name="T63" fmla="*/ 1 h 1193"/>
                  <a:gd name="T64" fmla="*/ 29 w 1012"/>
                  <a:gd name="T65" fmla="*/ 1 h 1193"/>
                  <a:gd name="T66" fmla="*/ 32 w 1012"/>
                  <a:gd name="T67" fmla="*/ 1 h 1193"/>
                  <a:gd name="T68" fmla="*/ 32 w 1012"/>
                  <a:gd name="T69" fmla="*/ 1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40 w 1271"/>
                  <a:gd name="T1" fmla="*/ 1 h 1495"/>
                  <a:gd name="T2" fmla="*/ 37 w 1271"/>
                  <a:gd name="T3" fmla="*/ 1 h 1495"/>
                  <a:gd name="T4" fmla="*/ 34 w 1271"/>
                  <a:gd name="T5" fmla="*/ 1 h 1495"/>
                  <a:gd name="T6" fmla="*/ 31 w 1271"/>
                  <a:gd name="T7" fmla="*/ 1 h 1495"/>
                  <a:gd name="T8" fmla="*/ 28 w 1271"/>
                  <a:gd name="T9" fmla="*/ 1 h 1495"/>
                  <a:gd name="T10" fmla="*/ 25 w 1271"/>
                  <a:gd name="T11" fmla="*/ 1 h 1495"/>
                  <a:gd name="T12" fmla="*/ 23 w 1271"/>
                  <a:gd name="T13" fmla="*/ 1 h 1495"/>
                  <a:gd name="T14" fmla="*/ 21 w 1271"/>
                  <a:gd name="T15" fmla="*/ 1 h 1495"/>
                  <a:gd name="T16" fmla="*/ 18 w 1271"/>
                  <a:gd name="T17" fmla="*/ 1 h 1495"/>
                  <a:gd name="T18" fmla="*/ 16 w 1271"/>
                  <a:gd name="T19" fmla="*/ 1 h 1495"/>
                  <a:gd name="T20" fmla="*/ 15 w 1271"/>
                  <a:gd name="T21" fmla="*/ 1 h 1495"/>
                  <a:gd name="T22" fmla="*/ 13 w 1271"/>
                  <a:gd name="T23" fmla="*/ 1 h 1495"/>
                  <a:gd name="T24" fmla="*/ 12 w 1271"/>
                  <a:gd name="T25" fmla="*/ 1 h 1495"/>
                  <a:gd name="T26" fmla="*/ 11 w 1271"/>
                  <a:gd name="T27" fmla="*/ 1 h 1495"/>
                  <a:gd name="T28" fmla="*/ 10 w 1271"/>
                  <a:gd name="T29" fmla="*/ 0 h 1495"/>
                  <a:gd name="T30" fmla="*/ 9 w 1271"/>
                  <a:gd name="T31" fmla="*/ 0 h 1495"/>
                  <a:gd name="T32" fmla="*/ 9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2 w 1271"/>
                  <a:gd name="T41" fmla="*/ 1 h 1495"/>
                  <a:gd name="T42" fmla="*/ 4 w 1271"/>
                  <a:gd name="T43" fmla="*/ 1 h 1495"/>
                  <a:gd name="T44" fmla="*/ 5 w 1271"/>
                  <a:gd name="T45" fmla="*/ 1 h 1495"/>
                  <a:gd name="T46" fmla="*/ 7 w 1271"/>
                  <a:gd name="T47" fmla="*/ 1 h 1495"/>
                  <a:gd name="T48" fmla="*/ 10 w 1271"/>
                  <a:gd name="T49" fmla="*/ 1 h 1495"/>
                  <a:gd name="T50" fmla="*/ 12 w 1271"/>
                  <a:gd name="T51" fmla="*/ 1 h 1495"/>
                  <a:gd name="T52" fmla="*/ 15 w 1271"/>
                  <a:gd name="T53" fmla="*/ 1 h 1495"/>
                  <a:gd name="T54" fmla="*/ 18 w 1271"/>
                  <a:gd name="T55" fmla="*/ 1 h 1495"/>
                  <a:gd name="T56" fmla="*/ 21 w 1271"/>
                  <a:gd name="T57" fmla="*/ 1 h 1495"/>
                  <a:gd name="T58" fmla="*/ 25 w 1271"/>
                  <a:gd name="T59" fmla="*/ 2 h 1495"/>
                  <a:gd name="T60" fmla="*/ 28 w 1271"/>
                  <a:gd name="T61" fmla="*/ 2 h 1495"/>
                  <a:gd name="T62" fmla="*/ 32 w 1271"/>
                  <a:gd name="T63" fmla="*/ 2 h 1495"/>
                  <a:gd name="T64" fmla="*/ 36 w 1271"/>
                  <a:gd name="T65" fmla="*/ 2 h 1495"/>
                  <a:gd name="T66" fmla="*/ 40 w 1271"/>
                  <a:gd name="T67" fmla="*/ 2 h 1495"/>
                  <a:gd name="T68" fmla="*/ 40 w 1271"/>
                  <a:gd name="T69" fmla="*/ 1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1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2 w 1337"/>
                  <a:gd name="T7" fmla="*/ 1 h 1572"/>
                  <a:gd name="T8" fmla="*/ 4 w 1337"/>
                  <a:gd name="T9" fmla="*/ 1 h 1572"/>
                  <a:gd name="T10" fmla="*/ 6 w 1337"/>
                  <a:gd name="T11" fmla="*/ 1 h 1572"/>
                  <a:gd name="T12" fmla="*/ 8 w 1337"/>
                  <a:gd name="T13" fmla="*/ 1 h 1572"/>
                  <a:gd name="T14" fmla="*/ 10 w 1337"/>
                  <a:gd name="T15" fmla="*/ 1 h 1572"/>
                  <a:gd name="T16" fmla="*/ 13 w 1337"/>
                  <a:gd name="T17" fmla="*/ 1 h 1572"/>
                  <a:gd name="T18" fmla="*/ 16 w 1337"/>
                  <a:gd name="T19" fmla="*/ 1 h 1572"/>
                  <a:gd name="T20" fmla="*/ 19 w 1337"/>
                  <a:gd name="T21" fmla="*/ 1 h 1572"/>
                  <a:gd name="T22" fmla="*/ 22 w 1337"/>
                  <a:gd name="T23" fmla="*/ 2 h 1572"/>
                  <a:gd name="T24" fmla="*/ 26 w 1337"/>
                  <a:gd name="T25" fmla="*/ 2 h 1572"/>
                  <a:gd name="T26" fmla="*/ 30 w 1337"/>
                  <a:gd name="T27" fmla="*/ 2 h 1572"/>
                  <a:gd name="T28" fmla="*/ 34 w 1337"/>
                  <a:gd name="T29" fmla="*/ 2 h 1572"/>
                  <a:gd name="T30" fmla="*/ 38 w 1337"/>
                  <a:gd name="T31" fmla="*/ 2 h 1572"/>
                  <a:gd name="T32" fmla="*/ 42 w 1337"/>
                  <a:gd name="T33" fmla="*/ 2 h 1572"/>
                  <a:gd name="T34" fmla="*/ 42 w 1337"/>
                  <a:gd name="T35" fmla="*/ 2 h 1572"/>
                  <a:gd name="T36" fmla="*/ 38 w 1337"/>
                  <a:gd name="T37" fmla="*/ 2 h 1572"/>
                  <a:gd name="T38" fmla="*/ 34 w 1337"/>
                  <a:gd name="T39" fmla="*/ 2 h 1572"/>
                  <a:gd name="T40" fmla="*/ 31 w 1337"/>
                  <a:gd name="T41" fmla="*/ 2 h 1572"/>
                  <a:gd name="T42" fmla="*/ 27 w 1337"/>
                  <a:gd name="T43" fmla="*/ 1 h 1572"/>
                  <a:gd name="T44" fmla="*/ 24 w 1337"/>
                  <a:gd name="T45" fmla="*/ 1 h 1572"/>
                  <a:gd name="T46" fmla="*/ 21 w 1337"/>
                  <a:gd name="T47" fmla="*/ 1 h 1572"/>
                  <a:gd name="T48" fmla="*/ 17 w 1337"/>
                  <a:gd name="T49" fmla="*/ 1 h 1572"/>
                  <a:gd name="T50" fmla="*/ 15 w 1337"/>
                  <a:gd name="T51" fmla="*/ 1 h 1572"/>
                  <a:gd name="T52" fmla="*/ 12 w 1337"/>
                  <a:gd name="T53" fmla="*/ 1 h 1572"/>
                  <a:gd name="T54" fmla="*/ 10 w 1337"/>
                  <a:gd name="T55" fmla="*/ 1 h 1572"/>
                  <a:gd name="T56" fmla="*/ 8 w 1337"/>
                  <a:gd name="T57" fmla="*/ 1 h 1572"/>
                  <a:gd name="T58" fmla="*/ 6 w 1337"/>
                  <a:gd name="T59" fmla="*/ 1 h 1572"/>
                  <a:gd name="T60" fmla="*/ 5 w 1337"/>
                  <a:gd name="T61" fmla="*/ 1 h 1572"/>
                  <a:gd name="T62" fmla="*/ 4 w 1337"/>
                  <a:gd name="T63" fmla="*/ 0 h 1572"/>
                  <a:gd name="T64" fmla="*/ 4 w 1337"/>
                  <a:gd name="T65" fmla="*/ 0 h 1572"/>
                  <a:gd name="T66" fmla="*/ 3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1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65 w 1272"/>
                  <a:gd name="T1" fmla="*/ 0 h 1495"/>
                  <a:gd name="T2" fmla="*/ 164 w 1272"/>
                  <a:gd name="T3" fmla="*/ 1 h 1495"/>
                  <a:gd name="T4" fmla="*/ 161 w 1272"/>
                  <a:gd name="T5" fmla="*/ 1 h 1495"/>
                  <a:gd name="T6" fmla="*/ 157 w 1272"/>
                  <a:gd name="T7" fmla="*/ 2 h 1495"/>
                  <a:gd name="T8" fmla="*/ 152 w 1272"/>
                  <a:gd name="T9" fmla="*/ 2 h 1495"/>
                  <a:gd name="T10" fmla="*/ 145 w 1272"/>
                  <a:gd name="T11" fmla="*/ 3 h 1495"/>
                  <a:gd name="T12" fmla="*/ 137 w 1272"/>
                  <a:gd name="T13" fmla="*/ 4 h 1495"/>
                  <a:gd name="T14" fmla="*/ 127 w 1272"/>
                  <a:gd name="T15" fmla="*/ 4 h 1495"/>
                  <a:gd name="T16" fmla="*/ 117 w 1272"/>
                  <a:gd name="T17" fmla="*/ 5 h 1495"/>
                  <a:gd name="T18" fmla="*/ 106 w 1272"/>
                  <a:gd name="T19" fmla="*/ 5 h 1495"/>
                  <a:gd name="T20" fmla="*/ 92 w 1272"/>
                  <a:gd name="T21" fmla="*/ 5 h 1495"/>
                  <a:gd name="T22" fmla="*/ 79 w 1272"/>
                  <a:gd name="T23" fmla="*/ 6 h 1495"/>
                  <a:gd name="T24" fmla="*/ 64 w 1272"/>
                  <a:gd name="T25" fmla="*/ 6 h 1495"/>
                  <a:gd name="T26" fmla="*/ 50 w 1272"/>
                  <a:gd name="T27" fmla="*/ 6 h 1495"/>
                  <a:gd name="T28" fmla="*/ 34 w 1272"/>
                  <a:gd name="T29" fmla="*/ 6 h 1495"/>
                  <a:gd name="T30" fmla="*/ 17 w 1272"/>
                  <a:gd name="T31" fmla="*/ 6 h 1495"/>
                  <a:gd name="T32" fmla="*/ 0 w 1272"/>
                  <a:gd name="T33" fmla="*/ 6 h 1495"/>
                  <a:gd name="T34" fmla="*/ 0 w 1272"/>
                  <a:gd name="T35" fmla="*/ 8 h 1495"/>
                  <a:gd name="T36" fmla="*/ 22 w 1272"/>
                  <a:gd name="T37" fmla="*/ 8 h 1495"/>
                  <a:gd name="T38" fmla="*/ 43 w 1272"/>
                  <a:gd name="T39" fmla="*/ 8 h 1495"/>
                  <a:gd name="T40" fmla="*/ 63 w 1272"/>
                  <a:gd name="T41" fmla="*/ 8 h 1495"/>
                  <a:gd name="T42" fmla="*/ 82 w 1272"/>
                  <a:gd name="T43" fmla="*/ 7 h 1495"/>
                  <a:gd name="T44" fmla="*/ 101 w 1272"/>
                  <a:gd name="T45" fmla="*/ 7 h 1495"/>
                  <a:gd name="T46" fmla="*/ 119 w 1272"/>
                  <a:gd name="T47" fmla="*/ 7 h 1495"/>
                  <a:gd name="T48" fmla="*/ 134 w 1272"/>
                  <a:gd name="T49" fmla="*/ 6 h 1495"/>
                  <a:gd name="T50" fmla="*/ 150 w 1272"/>
                  <a:gd name="T51" fmla="*/ 6 h 1495"/>
                  <a:gd name="T52" fmla="*/ 164 w 1272"/>
                  <a:gd name="T53" fmla="*/ 5 h 1495"/>
                  <a:gd name="T54" fmla="*/ 176 w 1272"/>
                  <a:gd name="T55" fmla="*/ 5 h 1495"/>
                  <a:gd name="T56" fmla="*/ 187 w 1272"/>
                  <a:gd name="T57" fmla="*/ 4 h 1495"/>
                  <a:gd name="T58" fmla="*/ 196 w 1272"/>
                  <a:gd name="T59" fmla="*/ 3 h 1495"/>
                  <a:gd name="T60" fmla="*/ 202 w 1272"/>
                  <a:gd name="T61" fmla="*/ 2 h 1495"/>
                  <a:gd name="T62" fmla="*/ 207 w 1272"/>
                  <a:gd name="T63" fmla="*/ 2 h 1495"/>
                  <a:gd name="T64" fmla="*/ 210 w 1272"/>
                  <a:gd name="T65" fmla="*/ 1 h 1495"/>
                  <a:gd name="T66" fmla="*/ 212 w 1272"/>
                  <a:gd name="T67" fmla="*/ 0 h 1495"/>
                  <a:gd name="T68" fmla="*/ 16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1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8 h 1572"/>
                  <a:gd name="T2" fmla="*/ 23 w 1338"/>
                  <a:gd name="T3" fmla="*/ 8 h 1572"/>
                  <a:gd name="T4" fmla="*/ 46 w 1338"/>
                  <a:gd name="T5" fmla="*/ 8 h 1572"/>
                  <a:gd name="T6" fmla="*/ 67 w 1338"/>
                  <a:gd name="T7" fmla="*/ 8 h 1572"/>
                  <a:gd name="T8" fmla="*/ 88 w 1338"/>
                  <a:gd name="T9" fmla="*/ 8 h 1572"/>
                  <a:gd name="T10" fmla="*/ 107 w 1338"/>
                  <a:gd name="T11" fmla="*/ 7 h 1572"/>
                  <a:gd name="T12" fmla="*/ 127 w 1338"/>
                  <a:gd name="T13" fmla="*/ 7 h 1572"/>
                  <a:gd name="T14" fmla="*/ 143 w 1338"/>
                  <a:gd name="T15" fmla="*/ 7 h 1572"/>
                  <a:gd name="T16" fmla="*/ 160 w 1338"/>
                  <a:gd name="T17" fmla="*/ 6 h 1572"/>
                  <a:gd name="T18" fmla="*/ 174 w 1338"/>
                  <a:gd name="T19" fmla="*/ 6 h 1572"/>
                  <a:gd name="T20" fmla="*/ 187 w 1338"/>
                  <a:gd name="T21" fmla="*/ 5 h 1572"/>
                  <a:gd name="T22" fmla="*/ 198 w 1338"/>
                  <a:gd name="T23" fmla="*/ 4 h 1572"/>
                  <a:gd name="T24" fmla="*/ 207 w 1338"/>
                  <a:gd name="T25" fmla="*/ 4 h 1572"/>
                  <a:gd name="T26" fmla="*/ 215 w 1338"/>
                  <a:gd name="T27" fmla="*/ 2 h 1572"/>
                  <a:gd name="T28" fmla="*/ 221 w 1338"/>
                  <a:gd name="T29" fmla="*/ 2 h 1572"/>
                  <a:gd name="T30" fmla="*/ 224 w 1338"/>
                  <a:gd name="T31" fmla="*/ 1 h 1572"/>
                  <a:gd name="T32" fmla="*/ 225 w 1338"/>
                  <a:gd name="T33" fmla="*/ 0 h 1572"/>
                  <a:gd name="T34" fmla="*/ 210 w 1338"/>
                  <a:gd name="T35" fmla="*/ 0 h 1572"/>
                  <a:gd name="T36" fmla="*/ 209 w 1338"/>
                  <a:gd name="T37" fmla="*/ 1 h 1572"/>
                  <a:gd name="T38" fmla="*/ 205 w 1338"/>
                  <a:gd name="T39" fmla="*/ 2 h 1572"/>
                  <a:gd name="T40" fmla="*/ 200 w 1338"/>
                  <a:gd name="T41" fmla="*/ 2 h 1572"/>
                  <a:gd name="T42" fmla="*/ 193 w 1338"/>
                  <a:gd name="T43" fmla="*/ 3 h 1572"/>
                  <a:gd name="T44" fmla="*/ 184 w 1338"/>
                  <a:gd name="T45" fmla="*/ 4 h 1572"/>
                  <a:gd name="T46" fmla="*/ 174 w 1338"/>
                  <a:gd name="T47" fmla="*/ 5 h 1572"/>
                  <a:gd name="T48" fmla="*/ 162 w 1338"/>
                  <a:gd name="T49" fmla="*/ 5 h 1572"/>
                  <a:gd name="T50" fmla="*/ 148 w 1338"/>
                  <a:gd name="T51" fmla="*/ 6 h 1572"/>
                  <a:gd name="T52" fmla="*/ 133 w 1338"/>
                  <a:gd name="T53" fmla="*/ 6 h 1572"/>
                  <a:gd name="T54" fmla="*/ 118 w 1338"/>
                  <a:gd name="T55" fmla="*/ 7 h 1572"/>
                  <a:gd name="T56" fmla="*/ 100 w 1338"/>
                  <a:gd name="T57" fmla="*/ 7 h 1572"/>
                  <a:gd name="T58" fmla="*/ 82 w 1338"/>
                  <a:gd name="T59" fmla="*/ 7 h 1572"/>
                  <a:gd name="T60" fmla="*/ 63 w 1338"/>
                  <a:gd name="T61" fmla="*/ 7 h 1572"/>
                  <a:gd name="T62" fmla="*/ 43 w 1338"/>
                  <a:gd name="T63" fmla="*/ 8 h 1572"/>
                  <a:gd name="T64" fmla="*/ 22 w 1338"/>
                  <a:gd name="T65" fmla="*/ 8 h 1572"/>
                  <a:gd name="T66" fmla="*/ 0 w 1338"/>
                  <a:gd name="T67" fmla="*/ 8 h 1572"/>
                  <a:gd name="T68" fmla="*/ 0 w 1338"/>
                  <a:gd name="T69" fmla="*/ 8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1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82 w 1176"/>
                  <a:gd name="T1" fmla="*/ 0 h 1383"/>
                  <a:gd name="T2" fmla="*/ 181 w 1176"/>
                  <a:gd name="T3" fmla="*/ 1 h 1383"/>
                  <a:gd name="T4" fmla="*/ 178 w 1176"/>
                  <a:gd name="T5" fmla="*/ 1 h 1383"/>
                  <a:gd name="T6" fmla="*/ 174 w 1176"/>
                  <a:gd name="T7" fmla="*/ 2 h 1383"/>
                  <a:gd name="T8" fmla="*/ 167 w 1176"/>
                  <a:gd name="T9" fmla="*/ 3 h 1383"/>
                  <a:gd name="T10" fmla="*/ 160 w 1176"/>
                  <a:gd name="T11" fmla="*/ 4 h 1383"/>
                  <a:gd name="T12" fmla="*/ 151 w 1176"/>
                  <a:gd name="T13" fmla="*/ 4 h 1383"/>
                  <a:gd name="T14" fmla="*/ 141 w 1176"/>
                  <a:gd name="T15" fmla="*/ 5 h 1383"/>
                  <a:gd name="T16" fmla="*/ 129 w 1176"/>
                  <a:gd name="T17" fmla="*/ 5 h 1383"/>
                  <a:gd name="T18" fmla="*/ 116 w 1176"/>
                  <a:gd name="T19" fmla="*/ 5 h 1383"/>
                  <a:gd name="T20" fmla="*/ 102 w 1176"/>
                  <a:gd name="T21" fmla="*/ 6 h 1383"/>
                  <a:gd name="T22" fmla="*/ 87 w 1176"/>
                  <a:gd name="T23" fmla="*/ 6 h 1383"/>
                  <a:gd name="T24" fmla="*/ 71 w 1176"/>
                  <a:gd name="T25" fmla="*/ 6 h 1383"/>
                  <a:gd name="T26" fmla="*/ 55 w 1176"/>
                  <a:gd name="T27" fmla="*/ 7 h 1383"/>
                  <a:gd name="T28" fmla="*/ 37 w 1176"/>
                  <a:gd name="T29" fmla="*/ 7 h 1383"/>
                  <a:gd name="T30" fmla="*/ 19 w 1176"/>
                  <a:gd name="T31" fmla="*/ 7 h 1383"/>
                  <a:gd name="T32" fmla="*/ 0 w 1176"/>
                  <a:gd name="T33" fmla="*/ 7 h 1383"/>
                  <a:gd name="T34" fmla="*/ 0 w 1176"/>
                  <a:gd name="T35" fmla="*/ 8 h 1383"/>
                  <a:gd name="T36" fmla="*/ 20 w 1176"/>
                  <a:gd name="T37" fmla="*/ 7 h 1383"/>
                  <a:gd name="T38" fmla="*/ 39 w 1176"/>
                  <a:gd name="T39" fmla="*/ 7 h 1383"/>
                  <a:gd name="T40" fmla="*/ 59 w 1176"/>
                  <a:gd name="T41" fmla="*/ 7 h 1383"/>
                  <a:gd name="T42" fmla="*/ 77 w 1176"/>
                  <a:gd name="T43" fmla="*/ 7 h 1383"/>
                  <a:gd name="T44" fmla="*/ 94 w 1176"/>
                  <a:gd name="T45" fmla="*/ 7 h 1383"/>
                  <a:gd name="T46" fmla="*/ 111 w 1176"/>
                  <a:gd name="T47" fmla="*/ 6 h 1383"/>
                  <a:gd name="T48" fmla="*/ 126 w 1176"/>
                  <a:gd name="T49" fmla="*/ 6 h 1383"/>
                  <a:gd name="T50" fmla="*/ 139 w 1176"/>
                  <a:gd name="T51" fmla="*/ 5 h 1383"/>
                  <a:gd name="T52" fmla="*/ 153 w 1176"/>
                  <a:gd name="T53" fmla="*/ 5 h 1383"/>
                  <a:gd name="T54" fmla="*/ 164 w 1176"/>
                  <a:gd name="T55" fmla="*/ 4 h 1383"/>
                  <a:gd name="T56" fmla="*/ 174 w 1176"/>
                  <a:gd name="T57" fmla="*/ 4 h 1383"/>
                  <a:gd name="T58" fmla="*/ 182 w 1176"/>
                  <a:gd name="T59" fmla="*/ 3 h 1383"/>
                  <a:gd name="T60" fmla="*/ 189 w 1176"/>
                  <a:gd name="T61" fmla="*/ 2 h 1383"/>
                  <a:gd name="T62" fmla="*/ 193 w 1176"/>
                  <a:gd name="T63" fmla="*/ 1 h 1383"/>
                  <a:gd name="T64" fmla="*/ 197 w 1176"/>
                  <a:gd name="T65" fmla="*/ 1 h 1383"/>
                  <a:gd name="T66" fmla="*/ 197 w 1176"/>
                  <a:gd name="T67" fmla="*/ 0 h 1383"/>
                  <a:gd name="T68" fmla="*/ 182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1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55 w 1011"/>
                  <a:gd name="T1" fmla="*/ 0 h 1223"/>
                  <a:gd name="T2" fmla="*/ 154 w 1011"/>
                  <a:gd name="T3" fmla="*/ 1 h 1223"/>
                  <a:gd name="T4" fmla="*/ 152 w 1011"/>
                  <a:gd name="T5" fmla="*/ 1 h 1223"/>
                  <a:gd name="T6" fmla="*/ 148 w 1011"/>
                  <a:gd name="T7" fmla="*/ 2 h 1223"/>
                  <a:gd name="T8" fmla="*/ 143 w 1011"/>
                  <a:gd name="T9" fmla="*/ 2 h 1223"/>
                  <a:gd name="T10" fmla="*/ 136 w 1011"/>
                  <a:gd name="T11" fmla="*/ 3 h 1223"/>
                  <a:gd name="T12" fmla="*/ 128 w 1011"/>
                  <a:gd name="T13" fmla="*/ 4 h 1223"/>
                  <a:gd name="T14" fmla="*/ 120 w 1011"/>
                  <a:gd name="T15" fmla="*/ 4 h 1223"/>
                  <a:gd name="T16" fmla="*/ 109 w 1011"/>
                  <a:gd name="T17" fmla="*/ 4 h 1223"/>
                  <a:gd name="T18" fmla="*/ 99 w 1011"/>
                  <a:gd name="T19" fmla="*/ 5 h 1223"/>
                  <a:gd name="T20" fmla="*/ 86 w 1011"/>
                  <a:gd name="T21" fmla="*/ 5 h 1223"/>
                  <a:gd name="T22" fmla="*/ 74 w 1011"/>
                  <a:gd name="T23" fmla="*/ 5 h 1223"/>
                  <a:gd name="T24" fmla="*/ 60 w 1011"/>
                  <a:gd name="T25" fmla="*/ 6 h 1223"/>
                  <a:gd name="T26" fmla="*/ 46 w 1011"/>
                  <a:gd name="T27" fmla="*/ 6 h 1223"/>
                  <a:gd name="T28" fmla="*/ 32 w 1011"/>
                  <a:gd name="T29" fmla="*/ 6 h 1223"/>
                  <a:gd name="T30" fmla="*/ 15 w 1011"/>
                  <a:gd name="T31" fmla="*/ 6 h 1223"/>
                  <a:gd name="T32" fmla="*/ 0 w 1011"/>
                  <a:gd name="T33" fmla="*/ 6 h 1223"/>
                  <a:gd name="T34" fmla="*/ 0 w 1011"/>
                  <a:gd name="T35" fmla="*/ 7 h 1223"/>
                  <a:gd name="T36" fmla="*/ 18 w 1011"/>
                  <a:gd name="T37" fmla="*/ 7 h 1223"/>
                  <a:gd name="T38" fmla="*/ 34 w 1011"/>
                  <a:gd name="T39" fmla="*/ 7 h 1223"/>
                  <a:gd name="T40" fmla="*/ 51 w 1011"/>
                  <a:gd name="T41" fmla="*/ 6 h 1223"/>
                  <a:gd name="T42" fmla="*/ 67 w 1011"/>
                  <a:gd name="T43" fmla="*/ 6 h 1223"/>
                  <a:gd name="T44" fmla="*/ 81 w 1011"/>
                  <a:gd name="T45" fmla="*/ 6 h 1223"/>
                  <a:gd name="T46" fmla="*/ 95 w 1011"/>
                  <a:gd name="T47" fmla="*/ 6 h 1223"/>
                  <a:gd name="T48" fmla="*/ 109 w 1011"/>
                  <a:gd name="T49" fmla="*/ 5 h 1223"/>
                  <a:gd name="T50" fmla="*/ 120 w 1011"/>
                  <a:gd name="T51" fmla="*/ 5 h 1223"/>
                  <a:gd name="T52" fmla="*/ 132 w 1011"/>
                  <a:gd name="T53" fmla="*/ 4 h 1223"/>
                  <a:gd name="T54" fmla="*/ 141 w 1011"/>
                  <a:gd name="T55" fmla="*/ 4 h 1223"/>
                  <a:gd name="T56" fmla="*/ 150 w 1011"/>
                  <a:gd name="T57" fmla="*/ 3 h 1223"/>
                  <a:gd name="T58" fmla="*/ 157 w 1011"/>
                  <a:gd name="T59" fmla="*/ 2 h 1223"/>
                  <a:gd name="T60" fmla="*/ 162 w 1011"/>
                  <a:gd name="T61" fmla="*/ 2 h 1223"/>
                  <a:gd name="T62" fmla="*/ 167 w 1011"/>
                  <a:gd name="T63" fmla="*/ 1 h 1223"/>
                  <a:gd name="T64" fmla="*/ 169 w 1011"/>
                  <a:gd name="T65" fmla="*/ 1 h 1223"/>
                  <a:gd name="T66" fmla="*/ 170 w 1011"/>
                  <a:gd name="T67" fmla="*/ 0 h 1223"/>
                  <a:gd name="T68" fmla="*/ 155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83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4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5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6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7" name="Freeform 2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8 h 1572"/>
                  <a:gd name="T2" fmla="*/ 23 w 1337"/>
                  <a:gd name="T3" fmla="*/ 8 h 1572"/>
                  <a:gd name="T4" fmla="*/ 46 w 1337"/>
                  <a:gd name="T5" fmla="*/ 8 h 1572"/>
                  <a:gd name="T6" fmla="*/ 67 w 1337"/>
                  <a:gd name="T7" fmla="*/ 8 h 1572"/>
                  <a:gd name="T8" fmla="*/ 88 w 1337"/>
                  <a:gd name="T9" fmla="*/ 8 h 1572"/>
                  <a:gd name="T10" fmla="*/ 107 w 1337"/>
                  <a:gd name="T11" fmla="*/ 7 h 1572"/>
                  <a:gd name="T12" fmla="*/ 126 w 1337"/>
                  <a:gd name="T13" fmla="*/ 7 h 1572"/>
                  <a:gd name="T14" fmla="*/ 144 w 1337"/>
                  <a:gd name="T15" fmla="*/ 7 h 1572"/>
                  <a:gd name="T16" fmla="*/ 160 w 1337"/>
                  <a:gd name="T17" fmla="*/ 6 h 1572"/>
                  <a:gd name="T18" fmla="*/ 175 w 1337"/>
                  <a:gd name="T19" fmla="*/ 6 h 1572"/>
                  <a:gd name="T20" fmla="*/ 188 w 1337"/>
                  <a:gd name="T21" fmla="*/ 5 h 1572"/>
                  <a:gd name="T22" fmla="*/ 198 w 1337"/>
                  <a:gd name="T23" fmla="*/ 4 h 1572"/>
                  <a:gd name="T24" fmla="*/ 208 w 1337"/>
                  <a:gd name="T25" fmla="*/ 4 h 1572"/>
                  <a:gd name="T26" fmla="*/ 216 w 1337"/>
                  <a:gd name="T27" fmla="*/ 2 h 1572"/>
                  <a:gd name="T28" fmla="*/ 221 w 1337"/>
                  <a:gd name="T29" fmla="*/ 2 h 1572"/>
                  <a:gd name="T30" fmla="*/ 225 w 1337"/>
                  <a:gd name="T31" fmla="*/ 1 h 1572"/>
                  <a:gd name="T32" fmla="*/ 226 w 1337"/>
                  <a:gd name="T33" fmla="*/ 0 h 1572"/>
                  <a:gd name="T34" fmla="*/ 211 w 1337"/>
                  <a:gd name="T35" fmla="*/ 0 h 1572"/>
                  <a:gd name="T36" fmla="*/ 210 w 1337"/>
                  <a:gd name="T37" fmla="*/ 1 h 1572"/>
                  <a:gd name="T38" fmla="*/ 206 w 1337"/>
                  <a:gd name="T39" fmla="*/ 2 h 1572"/>
                  <a:gd name="T40" fmla="*/ 201 w 1337"/>
                  <a:gd name="T41" fmla="*/ 2 h 1572"/>
                  <a:gd name="T42" fmla="*/ 194 w 1337"/>
                  <a:gd name="T43" fmla="*/ 3 h 1572"/>
                  <a:gd name="T44" fmla="*/ 185 w 1337"/>
                  <a:gd name="T45" fmla="*/ 4 h 1572"/>
                  <a:gd name="T46" fmla="*/ 175 w 1337"/>
                  <a:gd name="T47" fmla="*/ 5 h 1572"/>
                  <a:gd name="T48" fmla="*/ 163 w 1337"/>
                  <a:gd name="T49" fmla="*/ 5 h 1572"/>
                  <a:gd name="T50" fmla="*/ 149 w 1337"/>
                  <a:gd name="T51" fmla="*/ 6 h 1572"/>
                  <a:gd name="T52" fmla="*/ 134 w 1337"/>
                  <a:gd name="T53" fmla="*/ 6 h 1572"/>
                  <a:gd name="T54" fmla="*/ 118 w 1337"/>
                  <a:gd name="T55" fmla="*/ 7 h 1572"/>
                  <a:gd name="T56" fmla="*/ 101 w 1337"/>
                  <a:gd name="T57" fmla="*/ 7 h 1572"/>
                  <a:gd name="T58" fmla="*/ 82 w 1337"/>
                  <a:gd name="T59" fmla="*/ 7 h 1572"/>
                  <a:gd name="T60" fmla="*/ 63 w 1337"/>
                  <a:gd name="T61" fmla="*/ 7 h 1572"/>
                  <a:gd name="T62" fmla="*/ 43 w 1337"/>
                  <a:gd name="T63" fmla="*/ 8 h 1572"/>
                  <a:gd name="T64" fmla="*/ 22 w 1337"/>
                  <a:gd name="T65" fmla="*/ 8 h 1572"/>
                  <a:gd name="T66" fmla="*/ 0 w 1337"/>
                  <a:gd name="T67" fmla="*/ 8 h 1572"/>
                  <a:gd name="T68" fmla="*/ 0 w 1337"/>
                  <a:gd name="T69" fmla="*/ 8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83 w 1176"/>
                  <a:gd name="T1" fmla="*/ 0 h 1382"/>
                  <a:gd name="T2" fmla="*/ 182 w 1176"/>
                  <a:gd name="T3" fmla="*/ 1 h 1382"/>
                  <a:gd name="T4" fmla="*/ 179 w 1176"/>
                  <a:gd name="T5" fmla="*/ 1 h 1382"/>
                  <a:gd name="T6" fmla="*/ 175 w 1176"/>
                  <a:gd name="T7" fmla="*/ 2 h 1382"/>
                  <a:gd name="T8" fmla="*/ 168 w 1176"/>
                  <a:gd name="T9" fmla="*/ 3 h 1382"/>
                  <a:gd name="T10" fmla="*/ 161 w 1176"/>
                  <a:gd name="T11" fmla="*/ 4 h 1382"/>
                  <a:gd name="T12" fmla="*/ 152 w 1176"/>
                  <a:gd name="T13" fmla="*/ 4 h 1382"/>
                  <a:gd name="T14" fmla="*/ 142 w 1176"/>
                  <a:gd name="T15" fmla="*/ 5 h 1382"/>
                  <a:gd name="T16" fmla="*/ 129 w 1176"/>
                  <a:gd name="T17" fmla="*/ 5 h 1382"/>
                  <a:gd name="T18" fmla="*/ 117 w 1176"/>
                  <a:gd name="T19" fmla="*/ 5 h 1382"/>
                  <a:gd name="T20" fmla="*/ 102 w 1176"/>
                  <a:gd name="T21" fmla="*/ 6 h 1382"/>
                  <a:gd name="T22" fmla="*/ 88 w 1176"/>
                  <a:gd name="T23" fmla="*/ 6 h 1382"/>
                  <a:gd name="T24" fmla="*/ 71 w 1176"/>
                  <a:gd name="T25" fmla="*/ 6 h 1382"/>
                  <a:gd name="T26" fmla="*/ 55 w 1176"/>
                  <a:gd name="T27" fmla="*/ 7 h 1382"/>
                  <a:gd name="T28" fmla="*/ 37 w 1176"/>
                  <a:gd name="T29" fmla="*/ 7 h 1382"/>
                  <a:gd name="T30" fmla="*/ 19 w 1176"/>
                  <a:gd name="T31" fmla="*/ 7 h 1382"/>
                  <a:gd name="T32" fmla="*/ 0 w 1176"/>
                  <a:gd name="T33" fmla="*/ 7 h 1382"/>
                  <a:gd name="T34" fmla="*/ 0 w 1176"/>
                  <a:gd name="T35" fmla="*/ 8 h 1382"/>
                  <a:gd name="T36" fmla="*/ 20 w 1176"/>
                  <a:gd name="T37" fmla="*/ 8 h 1382"/>
                  <a:gd name="T38" fmla="*/ 40 w 1176"/>
                  <a:gd name="T39" fmla="*/ 7 h 1382"/>
                  <a:gd name="T40" fmla="*/ 60 w 1176"/>
                  <a:gd name="T41" fmla="*/ 7 h 1382"/>
                  <a:gd name="T42" fmla="*/ 77 w 1176"/>
                  <a:gd name="T43" fmla="*/ 7 h 1382"/>
                  <a:gd name="T44" fmla="*/ 95 w 1176"/>
                  <a:gd name="T45" fmla="*/ 7 h 1382"/>
                  <a:gd name="T46" fmla="*/ 111 w 1176"/>
                  <a:gd name="T47" fmla="*/ 6 h 1382"/>
                  <a:gd name="T48" fmla="*/ 126 w 1176"/>
                  <a:gd name="T49" fmla="*/ 6 h 1382"/>
                  <a:gd name="T50" fmla="*/ 140 w 1176"/>
                  <a:gd name="T51" fmla="*/ 5 h 1382"/>
                  <a:gd name="T52" fmla="*/ 153 w 1176"/>
                  <a:gd name="T53" fmla="*/ 5 h 1382"/>
                  <a:gd name="T54" fmla="*/ 165 w 1176"/>
                  <a:gd name="T55" fmla="*/ 4 h 1382"/>
                  <a:gd name="T56" fmla="*/ 174 w 1176"/>
                  <a:gd name="T57" fmla="*/ 4 h 1382"/>
                  <a:gd name="T58" fmla="*/ 183 w 1176"/>
                  <a:gd name="T59" fmla="*/ 3 h 1382"/>
                  <a:gd name="T60" fmla="*/ 189 w 1176"/>
                  <a:gd name="T61" fmla="*/ 2 h 1382"/>
                  <a:gd name="T62" fmla="*/ 194 w 1176"/>
                  <a:gd name="T63" fmla="*/ 1 h 1382"/>
                  <a:gd name="T64" fmla="*/ 198 w 1176"/>
                  <a:gd name="T65" fmla="*/ 1 h 1382"/>
                  <a:gd name="T66" fmla="*/ 198 w 1176"/>
                  <a:gd name="T67" fmla="*/ 0 h 1382"/>
                  <a:gd name="T68" fmla="*/ 183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55 w 1014"/>
                  <a:gd name="T1" fmla="*/ 0 h 1193"/>
                  <a:gd name="T2" fmla="*/ 154 w 1014"/>
                  <a:gd name="T3" fmla="*/ 1 h 1193"/>
                  <a:gd name="T4" fmla="*/ 152 w 1014"/>
                  <a:gd name="T5" fmla="*/ 1 h 1193"/>
                  <a:gd name="T6" fmla="*/ 148 w 1014"/>
                  <a:gd name="T7" fmla="*/ 2 h 1193"/>
                  <a:gd name="T8" fmla="*/ 143 w 1014"/>
                  <a:gd name="T9" fmla="*/ 2 h 1193"/>
                  <a:gd name="T10" fmla="*/ 137 w 1014"/>
                  <a:gd name="T11" fmla="*/ 3 h 1193"/>
                  <a:gd name="T12" fmla="*/ 129 w 1014"/>
                  <a:gd name="T13" fmla="*/ 3 h 1193"/>
                  <a:gd name="T14" fmla="*/ 120 w 1014"/>
                  <a:gd name="T15" fmla="*/ 4 h 1193"/>
                  <a:gd name="T16" fmla="*/ 109 w 1014"/>
                  <a:gd name="T17" fmla="*/ 4 h 1193"/>
                  <a:gd name="T18" fmla="*/ 99 w 1014"/>
                  <a:gd name="T19" fmla="*/ 5 h 1193"/>
                  <a:gd name="T20" fmla="*/ 87 w 1014"/>
                  <a:gd name="T21" fmla="*/ 5 h 1193"/>
                  <a:gd name="T22" fmla="*/ 74 w 1014"/>
                  <a:gd name="T23" fmla="*/ 5 h 1193"/>
                  <a:gd name="T24" fmla="*/ 60 w 1014"/>
                  <a:gd name="T25" fmla="*/ 5 h 1193"/>
                  <a:gd name="T26" fmla="*/ 47 w 1014"/>
                  <a:gd name="T27" fmla="*/ 6 h 1193"/>
                  <a:gd name="T28" fmla="*/ 32 w 1014"/>
                  <a:gd name="T29" fmla="*/ 6 h 1193"/>
                  <a:gd name="T30" fmla="*/ 16 w 1014"/>
                  <a:gd name="T31" fmla="*/ 6 h 1193"/>
                  <a:gd name="T32" fmla="*/ 0 w 1014"/>
                  <a:gd name="T33" fmla="*/ 6 h 1193"/>
                  <a:gd name="T34" fmla="*/ 0 w 1014"/>
                  <a:gd name="T35" fmla="*/ 6 h 1193"/>
                  <a:gd name="T36" fmla="*/ 18 w 1014"/>
                  <a:gd name="T37" fmla="*/ 6 h 1193"/>
                  <a:gd name="T38" fmla="*/ 34 w 1014"/>
                  <a:gd name="T39" fmla="*/ 6 h 1193"/>
                  <a:gd name="T40" fmla="*/ 51 w 1014"/>
                  <a:gd name="T41" fmla="*/ 6 h 1193"/>
                  <a:gd name="T42" fmla="*/ 67 w 1014"/>
                  <a:gd name="T43" fmla="*/ 6 h 1193"/>
                  <a:gd name="T44" fmla="*/ 81 w 1014"/>
                  <a:gd name="T45" fmla="*/ 6 h 1193"/>
                  <a:gd name="T46" fmla="*/ 96 w 1014"/>
                  <a:gd name="T47" fmla="*/ 5 h 1193"/>
                  <a:gd name="T48" fmla="*/ 109 w 1014"/>
                  <a:gd name="T49" fmla="*/ 5 h 1193"/>
                  <a:gd name="T50" fmla="*/ 120 w 1014"/>
                  <a:gd name="T51" fmla="*/ 5 h 1193"/>
                  <a:gd name="T52" fmla="*/ 132 w 1014"/>
                  <a:gd name="T53" fmla="*/ 4 h 1193"/>
                  <a:gd name="T54" fmla="*/ 141 w 1014"/>
                  <a:gd name="T55" fmla="*/ 4 h 1193"/>
                  <a:gd name="T56" fmla="*/ 151 w 1014"/>
                  <a:gd name="T57" fmla="*/ 3 h 1193"/>
                  <a:gd name="T58" fmla="*/ 157 w 1014"/>
                  <a:gd name="T59" fmla="*/ 2 h 1193"/>
                  <a:gd name="T60" fmla="*/ 163 w 1014"/>
                  <a:gd name="T61" fmla="*/ 2 h 1193"/>
                  <a:gd name="T62" fmla="*/ 167 w 1014"/>
                  <a:gd name="T63" fmla="*/ 1 h 1193"/>
                  <a:gd name="T64" fmla="*/ 169 w 1014"/>
                  <a:gd name="T65" fmla="*/ 1 h 1193"/>
                  <a:gd name="T66" fmla="*/ 171 w 1014"/>
                  <a:gd name="T67" fmla="*/ 0 h 1193"/>
                  <a:gd name="T68" fmla="*/ 155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90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1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" name="Group 2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68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5" name="Picture 33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609600"/>
            <a:ext cx="2119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34"/>
          <p:cNvSpPr>
            <a:spLocks noChangeArrowheads="1" noChangeShapeType="1" noTextEdit="1"/>
          </p:cNvSpPr>
          <p:nvPr/>
        </p:nvSpPr>
        <p:spPr bwMode="auto">
          <a:xfrm>
            <a:off x="1477963" y="401638"/>
            <a:ext cx="5715000" cy="289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3536"/>
              </a:avLst>
            </a:prstTxWarp>
          </a:bodyPr>
          <a:lstStyle/>
          <a:p>
            <a:pPr algn="ctr"/>
            <a:r>
              <a:rPr lang="pt-BR" sz="8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phßng gi¸o dôc - ®µo t¹o huyÖn gia l©m</a:t>
            </a:r>
            <a:endParaRPr lang="en-US" sz="800" b="1" kern="1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H"/>
            </a:endParaRPr>
          </a:p>
        </p:txBody>
      </p:sp>
      <p:sp>
        <p:nvSpPr>
          <p:cNvPr id="2057" name="WordArt 35"/>
          <p:cNvSpPr>
            <a:spLocks noChangeArrowheads="1" noChangeShapeType="1" noTextEdit="1"/>
          </p:cNvSpPr>
          <p:nvPr/>
        </p:nvSpPr>
        <p:spPr bwMode="auto">
          <a:xfrm>
            <a:off x="2043113" y="1828800"/>
            <a:ext cx="51498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UniverseH"/>
              </a:rPr>
              <a:t>trƯêng</a:t>
            </a:r>
            <a:r>
              <a:rPr lang="en-US" sz="1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UniverseH"/>
              </a:rPr>
              <a:t> mÇm non </a:t>
            </a:r>
            <a:r>
              <a:rPr lang="en-US" sz="1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UniverseH"/>
              </a:rPr>
              <a:t>¸nh sao</a:t>
            </a:r>
            <a:endParaRPr lang="en-US" sz="1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UniverseH"/>
            </a:endParaRPr>
          </a:p>
        </p:txBody>
      </p:sp>
      <p:grpSp>
        <p:nvGrpSpPr>
          <p:cNvPr id="2058" name="Group 36"/>
          <p:cNvGrpSpPr>
            <a:grpSpLocks/>
          </p:cNvGrpSpPr>
          <p:nvPr/>
        </p:nvGrpSpPr>
        <p:grpSpPr bwMode="auto">
          <a:xfrm>
            <a:off x="2655888" y="1447800"/>
            <a:ext cx="3681412" cy="457200"/>
            <a:chOff x="1695" y="1104"/>
            <a:chExt cx="2320" cy="288"/>
          </a:xfrm>
        </p:grpSpPr>
        <p:sp>
          <p:nvSpPr>
            <p:cNvPr id="2061" name="Text Box 37"/>
            <p:cNvSpPr txBox="1">
              <a:spLocks noChangeArrowheads="1"/>
            </p:cNvSpPr>
            <p:nvPr/>
          </p:nvSpPr>
          <p:spPr bwMode="auto">
            <a:xfrm>
              <a:off x="1695" y="1104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5" rIns="91363" bIns="45685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Tahoma" pitchFamily="34" charset="0"/>
                  <a:cs typeface="Arial" charset="0"/>
                  <a:sym typeface="Webdings" pitchFamily="18" charset="2"/>
                </a:rPr>
                <a:t></a:t>
              </a:r>
              <a:endParaRPr lang="en-US" altLang="en-US" sz="2400">
                <a:solidFill>
                  <a:srgbClr val="FFFF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062" name="Text Box 38"/>
            <p:cNvSpPr txBox="1">
              <a:spLocks noChangeArrowheads="1"/>
            </p:cNvSpPr>
            <p:nvPr/>
          </p:nvSpPr>
          <p:spPr bwMode="auto">
            <a:xfrm>
              <a:off x="2315" y="1104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5" rIns="91363" bIns="45685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Tahoma" pitchFamily="34" charset="0"/>
                  <a:cs typeface="Arial" charset="0"/>
                  <a:sym typeface="Webdings" pitchFamily="18" charset="2"/>
                </a:rPr>
                <a:t></a:t>
              </a:r>
              <a:endParaRPr lang="en-US" altLang="en-US" sz="2400">
                <a:solidFill>
                  <a:srgbClr val="FFFF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063" name="Text Box 39"/>
            <p:cNvSpPr txBox="1">
              <a:spLocks noChangeArrowheads="1"/>
            </p:cNvSpPr>
            <p:nvPr/>
          </p:nvSpPr>
          <p:spPr bwMode="auto">
            <a:xfrm>
              <a:off x="2935" y="1104"/>
              <a:ext cx="4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5" rIns="91363" bIns="45685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Tahoma" pitchFamily="34" charset="0"/>
                  <a:cs typeface="Arial" charset="0"/>
                  <a:sym typeface="Webdings" pitchFamily="18" charset="2"/>
                </a:rPr>
                <a:t></a:t>
              </a:r>
              <a:endParaRPr lang="en-US" altLang="en-US" sz="2400">
                <a:solidFill>
                  <a:srgbClr val="FFFF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064" name="Text Box 40"/>
            <p:cNvSpPr txBox="1">
              <a:spLocks noChangeArrowheads="1"/>
            </p:cNvSpPr>
            <p:nvPr/>
          </p:nvSpPr>
          <p:spPr bwMode="auto">
            <a:xfrm>
              <a:off x="3290" y="1104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5" rIns="91363" bIns="45685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Tahoma" pitchFamily="34" charset="0"/>
                  <a:cs typeface="Arial" charset="0"/>
                  <a:sym typeface="Webdings" pitchFamily="18" charset="2"/>
                </a:rPr>
                <a:t></a:t>
              </a:r>
              <a:endParaRPr lang="en-US" altLang="en-US" sz="2400">
                <a:solidFill>
                  <a:srgbClr val="FFFF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065" name="Text Box 41"/>
            <p:cNvSpPr txBox="1">
              <a:spLocks noChangeArrowheads="1"/>
            </p:cNvSpPr>
            <p:nvPr/>
          </p:nvSpPr>
          <p:spPr bwMode="auto">
            <a:xfrm>
              <a:off x="3600" y="1104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5" rIns="91363" bIns="45685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Tahoma" pitchFamily="34" charset="0"/>
                  <a:cs typeface="Arial" charset="0"/>
                  <a:sym typeface="Webdings" pitchFamily="18" charset="2"/>
                </a:rPr>
                <a:t></a:t>
              </a:r>
              <a:endParaRPr lang="en-US" altLang="en-US" sz="2400">
                <a:solidFill>
                  <a:srgbClr val="FFFF00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059" name="WordArt 43"/>
          <p:cNvSpPr>
            <a:spLocks noChangeArrowheads="1" noChangeShapeType="1" noTextEdit="1"/>
          </p:cNvSpPr>
          <p:nvPr/>
        </p:nvSpPr>
        <p:spPr bwMode="auto">
          <a:xfrm>
            <a:off x="990600" y="3124200"/>
            <a:ext cx="7010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9740" name="AutoShape 44"/>
          <p:cNvSpPr>
            <a:spLocks noChangeArrowheads="1"/>
          </p:cNvSpPr>
          <p:nvPr/>
        </p:nvSpPr>
        <p:spPr bwMode="auto">
          <a:xfrm>
            <a:off x="1182688" y="3282950"/>
            <a:ext cx="6935787" cy="2305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FF33"/>
              </a:gs>
              <a:gs pos="50000">
                <a:srgbClr val="CCFF66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.VnTime" pitchFamily="34" charset="0"/>
              <a:cs typeface="Angsana New" pitchFamily="18" charset="-34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cs typeface="Arial" charset="0"/>
              </a:rPr>
              <a:t>Thời</a:t>
            </a:r>
            <a:r>
              <a:rPr lang="en-US" altLang="en-US" sz="24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Arial" charset="0"/>
              </a:rPr>
              <a:t>gian</a:t>
            </a:r>
            <a:r>
              <a:rPr lang="en-US" altLang="en-US" sz="2400" b="1" dirty="0">
                <a:solidFill>
                  <a:srgbClr val="0000CC"/>
                </a:solidFill>
                <a:cs typeface="Arial" charset="0"/>
              </a:rPr>
              <a:t>    : </a:t>
            </a: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20 – 25 </a:t>
            </a:r>
            <a:r>
              <a:rPr lang="en-US" altLang="en-US" sz="2400" b="1" dirty="0" err="1">
                <a:solidFill>
                  <a:srgbClr val="0000FF"/>
                </a:solidFill>
                <a:cs typeface="Arial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Lứa tuổi   :    3- 4  </a:t>
            </a:r>
            <a:r>
              <a:rPr lang="en-US" altLang="en-US" sz="2400" b="1" dirty="0" smtClean="0">
                <a:solidFill>
                  <a:srgbClr val="0000FF"/>
                </a:solidFill>
                <a:cs typeface="Arial" charset="0"/>
              </a:rPr>
              <a:t>tuổi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Arial" charset="0"/>
              </a:rPr>
              <a:t>Giáo viên: Lê Thị Việt Hồng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cs typeface="Arial" charset="0"/>
              </a:rPr>
              <a:t>         Vũ </a:t>
            </a:r>
            <a:r>
              <a:rPr lang="en-US" altLang="en-US" sz="2400" b="1" dirty="0" smtClean="0">
                <a:solidFill>
                  <a:srgbClr val="0000FF"/>
                </a:solidFill>
                <a:cs typeface="Arial" charset="0"/>
              </a:rPr>
              <a:t>Thị Cúc</a:t>
            </a:r>
            <a:endParaRPr lang="en-US" altLang="en-US" sz="2400" b="1" dirty="0">
              <a:solidFill>
                <a:srgbClr val="0000FF"/>
              </a:solidFill>
              <a:cs typeface="Arial" charset="0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15000"/>
              </a:spcBef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557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904"/>
            <a:ext cx="2990234" cy="33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35" y="28903"/>
            <a:ext cx="2915345" cy="33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34" y="3954515"/>
            <a:ext cx="2862156" cy="28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80" y="31120"/>
            <a:ext cx="288766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3788975"/>
            <a:ext cx="3125219" cy="30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18" y="3956428"/>
            <a:ext cx="2993716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5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con tô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81000"/>
            <a:ext cx="3111514" cy="23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7" y="407250"/>
            <a:ext cx="3075351" cy="230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30" y="304007"/>
            <a:ext cx="3051069" cy="228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2" y="3657600"/>
            <a:ext cx="26765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7" y="3660228"/>
            <a:ext cx="26765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28987"/>
            <a:ext cx="3051069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8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" y="845700"/>
            <a:ext cx="3063400" cy="2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ết quả hình ảnh cho con ch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" y="3886200"/>
            <a:ext cx="3149600" cy="26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1511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1511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287979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20" y="983776"/>
            <a:ext cx="2668635" cy="2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" y="1118789"/>
            <a:ext cx="1821975" cy="20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49" y="1100592"/>
            <a:ext cx="1828425" cy="203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9219"/>
            <a:ext cx="1826383" cy="20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3" y="1118788"/>
            <a:ext cx="1819234" cy="2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17" y="1118789"/>
            <a:ext cx="1764583" cy="20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4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293">
            <a:off x="76201" y="724549"/>
            <a:ext cx="1905000" cy="27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348">
            <a:off x="1936324" y="868617"/>
            <a:ext cx="1905000" cy="27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125">
            <a:off x="3791017" y="962972"/>
            <a:ext cx="1924858" cy="27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666">
            <a:off x="5486400" y="1037005"/>
            <a:ext cx="1897842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159">
            <a:off x="7162800" y="1069433"/>
            <a:ext cx="1896746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Truong</dc:creator>
  <cp:lastModifiedBy>Windows User</cp:lastModifiedBy>
  <cp:revision>14</cp:revision>
  <dcterms:created xsi:type="dcterms:W3CDTF">2017-04-24T15:07:05Z</dcterms:created>
  <dcterms:modified xsi:type="dcterms:W3CDTF">2020-04-26T09:05:30Z</dcterms:modified>
</cp:coreProperties>
</file>